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71" r:id="rId6"/>
    <p:sldId id="259" r:id="rId7"/>
    <p:sldId id="270" r:id="rId8"/>
    <p:sldId id="260" r:id="rId9"/>
    <p:sldId id="263" r:id="rId10"/>
    <p:sldId id="264" r:id="rId11"/>
    <p:sldId id="261" r:id="rId12"/>
    <p:sldId id="265" r:id="rId13"/>
    <p:sldId id="266" r:id="rId14"/>
    <p:sldId id="272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Радуга\Radu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9316" y="5373216"/>
            <a:ext cx="4032448" cy="720080"/>
          </a:xfrm>
        </p:spPr>
        <p:txBody>
          <a:bodyPr>
            <a:normAutofit/>
          </a:bodyPr>
          <a:lstStyle>
            <a:lvl1pPr>
              <a:defRPr sz="3600" b="1" i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9734" y="6260641"/>
            <a:ext cx="4968552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05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9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Радуга\Radug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051050" y="274638"/>
            <a:ext cx="66357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051050" y="1412875"/>
            <a:ext cx="66357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488113"/>
            <a:ext cx="1824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6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-2052736" y="188640"/>
            <a:ext cx="9001000" cy="4104456"/>
          </a:xfrm>
        </p:spPr>
        <p:txBody>
          <a:bodyPr>
            <a:noAutofit/>
          </a:bodyPr>
          <a:lstStyle/>
          <a:p>
            <a:r>
              <a:rPr lang="ru-RU" altLang="ru-RU" sz="4000" dirty="0" smtClean="0">
                <a:solidFill>
                  <a:srgbClr val="C00000"/>
                </a:solidFill>
              </a:rPr>
              <a:t>Мы стали на год</a:t>
            </a:r>
            <a:br>
              <a:rPr lang="ru-RU" altLang="ru-RU" sz="4000" dirty="0" smtClean="0">
                <a:solidFill>
                  <a:srgbClr val="C00000"/>
                </a:solidFill>
              </a:rPr>
            </a:br>
            <a:r>
              <a:rPr lang="ru-RU" altLang="ru-RU" sz="4000" dirty="0" smtClean="0">
                <a:solidFill>
                  <a:srgbClr val="C00000"/>
                </a:solidFill>
              </a:rPr>
              <a:t> взрослее</a:t>
            </a:r>
            <a:br>
              <a:rPr lang="ru-RU" altLang="ru-RU" sz="4000" dirty="0" smtClean="0">
                <a:solidFill>
                  <a:srgbClr val="C00000"/>
                </a:solidFill>
              </a:rPr>
            </a:br>
            <a:endParaRPr lang="ru-RU" alt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5125" y="5805264"/>
            <a:ext cx="4968875" cy="6000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Воспитатели: Линник Г.Д.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Чеботарева Е.А.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«Давай отыщем клад».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2174677"/>
            <a:ext cx="6635750" cy="3732609"/>
          </a:xfrm>
        </p:spPr>
      </p:pic>
    </p:spTree>
    <p:extLst>
      <p:ext uri="{BB962C8B-B14F-4D97-AF65-F5344CB8AC3E}">
        <p14:creationId xmlns:p14="http://schemas.microsoft.com/office/powerpoint/2010/main" val="229690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620688"/>
            <a:ext cx="6635750" cy="5256213"/>
          </a:xfrm>
        </p:spPr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-Знакомство с группой: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Игры: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«Как пройти?»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«Найди игрушку»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«Чьи вещи?»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4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onstantia" panose="02030602050306030303" pitchFamily="18" charset="0"/>
              </a:rPr>
              <a:t>«Вот это сюрприз»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0025" y="2561878"/>
            <a:ext cx="5256213" cy="2956619"/>
          </a:xfrm>
        </p:spPr>
      </p:pic>
    </p:spTree>
    <p:extLst>
      <p:ext uri="{BB962C8B-B14F-4D97-AF65-F5344CB8AC3E}">
        <p14:creationId xmlns:p14="http://schemas.microsoft.com/office/powerpoint/2010/main" val="74365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764704"/>
            <a:ext cx="6635750" cy="5256213"/>
          </a:xfrm>
        </p:spPr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Для снятия психологического напряжения с детьми проводили игры с песком, тестом, пластилином.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Особое внимание уделяли театру: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Теневой, перчаточный, игра- спектакль, игра-драматизация.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42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onstantia" panose="02030602050306030303" pitchFamily="18" charset="0"/>
              </a:rPr>
              <a:t>«Песочная терапия»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2174677"/>
            <a:ext cx="6635750" cy="3732609"/>
          </a:xfrm>
        </p:spPr>
      </p:pic>
    </p:spTree>
    <p:extLst>
      <p:ext uri="{BB962C8B-B14F-4D97-AF65-F5344CB8AC3E}">
        <p14:creationId xmlns:p14="http://schemas.microsoft.com/office/powerpoint/2010/main" val="370647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onstantia" panose="02030602050306030303" pitchFamily="18" charset="0"/>
              </a:rPr>
              <a:t>«Волк и семеро козлят»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1552575"/>
            <a:ext cx="6635750" cy="4976812"/>
          </a:xfrm>
        </p:spPr>
      </p:pic>
    </p:spTree>
    <p:extLst>
      <p:ext uri="{BB962C8B-B14F-4D97-AF65-F5344CB8AC3E}">
        <p14:creationId xmlns:p14="http://schemas.microsoft.com/office/powerpoint/2010/main" val="236475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692696"/>
            <a:ext cx="6635750" cy="5256213"/>
          </a:xfrm>
        </p:spPr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Необходимое условие успешного перехода </a:t>
            </a:r>
            <a:r>
              <a:rPr lang="ru-RU" dirty="0" smtClean="0">
                <a:latin typeface="Constantia" panose="02030602050306030303" pitchFamily="18" charset="0"/>
              </a:rPr>
              <a:t>детей во </a:t>
            </a:r>
            <a:r>
              <a:rPr lang="ru-RU" dirty="0" smtClean="0">
                <a:latin typeface="Constantia" panose="02030602050306030303" pitchFamily="18" charset="0"/>
              </a:rPr>
              <a:t>вторую младшую </a:t>
            </a:r>
            <a:r>
              <a:rPr lang="ru-RU" dirty="0" smtClean="0">
                <a:latin typeface="Constantia" panose="02030602050306030303" pitchFamily="18" charset="0"/>
              </a:rPr>
              <a:t>группу:</a:t>
            </a:r>
          </a:p>
          <a:p>
            <a:r>
              <a:rPr lang="ru-RU" smtClean="0">
                <a:latin typeface="Constantia" panose="02030602050306030303" pitchFamily="18" charset="0"/>
              </a:rPr>
              <a:t>  </a:t>
            </a:r>
            <a:r>
              <a:rPr lang="ru-RU" dirty="0" smtClean="0">
                <a:latin typeface="Constantia" panose="02030602050306030303" pitchFamily="18" charset="0"/>
              </a:rPr>
              <a:t>контакт с воспитателями, общее обсуждение особенностей развития детей, их интересов и предпочтений</a:t>
            </a:r>
            <a:r>
              <a:rPr lang="ru-RU" smtClean="0">
                <a:latin typeface="Constantia" panose="02030602050306030303" pitchFamily="18" charset="0"/>
              </a:rPr>
              <a:t>, </a:t>
            </a:r>
          </a:p>
          <a:p>
            <a:r>
              <a:rPr lang="ru-RU" smtClean="0">
                <a:latin typeface="Constantia" panose="02030602050306030303" pitchFamily="18" charset="0"/>
              </a:rPr>
              <a:t>преемственность </a:t>
            </a:r>
            <a:r>
              <a:rPr lang="ru-RU" dirty="0" smtClean="0">
                <a:latin typeface="Constantia" panose="02030602050306030303" pitchFamily="18" charset="0"/>
              </a:rPr>
              <a:t>педагогических приемов </a:t>
            </a:r>
            <a:r>
              <a:rPr lang="ru-RU" smtClean="0">
                <a:latin typeface="Constantia" panose="02030602050306030303" pitchFamily="18" charset="0"/>
              </a:rPr>
              <a:t>и технологий.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65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7962"/>
            <a:ext cx="6635750" cy="6669088"/>
          </a:xfrm>
        </p:spPr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С </a:t>
            </a:r>
            <a:r>
              <a:rPr lang="ru-RU" dirty="0">
                <a:latin typeface="Constantia" panose="02030602050306030303" pitchFamily="18" charset="0"/>
              </a:rPr>
              <a:t>родителями поддерживается тесная связь: проводятся консультации по запросу, беседы, оказывается помощь в работе с детьми.</a:t>
            </a:r>
          </a:p>
          <a:p>
            <a:r>
              <a:rPr lang="ru-RU" dirty="0">
                <a:latin typeface="Constantia" panose="02030602050306030303" pitchFamily="18" charset="0"/>
              </a:rPr>
              <a:t>Важно! Заботливое отношение воспитателя к каждому ребенку помогает вернуть детям положительное эмоциональное состояние. Со временем дети начинают находить много привлекательного в новой обстановке и осваиваться в 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77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Constantia" panose="02030602050306030303" pitchFamily="18" charset="0"/>
              </a:rPr>
              <a:t>Муниципальное бюджетное дошкольное образовательное учреждение Курагинский детский сад №15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601787"/>
            <a:ext cx="6635750" cy="525621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Проблемы перехода детей из        </a:t>
            </a: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первой младшей</a:t>
            </a: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группы во вторую младшую группу детского сада.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000" dirty="0" smtClean="0">
                <a:latin typeface="Constantia" panose="02030602050306030303" pitchFamily="18" charset="0"/>
              </a:rPr>
              <a:t>                               Воспитатели:       Линник Г.Д.</a:t>
            </a:r>
          </a:p>
          <a:p>
            <a:pPr marL="0" indent="0">
              <a:buNone/>
            </a:pPr>
            <a:r>
              <a:rPr lang="ru-RU" sz="2000" dirty="0" smtClean="0">
                <a:latin typeface="Constantia" panose="02030602050306030303" pitchFamily="18" charset="0"/>
              </a:rPr>
              <a:t>                                                              Чеботарева Е.А.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</a:t>
            </a:r>
            <a:r>
              <a:rPr lang="ru-RU" sz="2000" dirty="0" err="1" smtClean="0">
                <a:latin typeface="Constantia" panose="02030602050306030303" pitchFamily="18" charset="0"/>
              </a:rPr>
              <a:t>Пгт</a:t>
            </a:r>
            <a:r>
              <a:rPr lang="ru-RU" sz="2000" dirty="0" smtClean="0">
                <a:latin typeface="Constantia" panose="02030602050306030303" pitchFamily="18" charset="0"/>
              </a:rPr>
              <a:t>. Курагино 2021год.</a:t>
            </a:r>
            <a:endParaRPr lang="ru-RU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5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Радуга\Radug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850900"/>
          </a:xfrm>
        </p:spPr>
        <p:txBody>
          <a:bodyPr/>
          <a:lstStyle/>
          <a:p>
            <a:r>
              <a:rPr lang="ru-RU" altLang="ru-RU" sz="3200" b="1" i="1" dirty="0" smtClean="0"/>
              <a:t>Проблемы перехода детей из ясельной группы детского сада во вторую младшую группу.</a:t>
            </a: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395288" y="1412875"/>
            <a:ext cx="8291512" cy="5256213"/>
          </a:xfrm>
        </p:spPr>
        <p:txBody>
          <a:bodyPr/>
          <a:lstStyle/>
          <a:p>
            <a:r>
              <a:rPr lang="ru-RU" altLang="ru-RU" dirty="0" smtClean="0"/>
              <a:t>Переход детей двух лет в следующую возрастную группу- большое событие в их жизни: они подросли, многое узнали, многому научились. Но у них возникают и некоторые трудности, связанные со сменой обстановки (групповой комнаты, сменой персонала и новыми детьми). В этот период у детей проявляется кризис 3-х лет и связанные с ним проблемы. В новом окружении ребенком овладевают любопытство и страх.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latin typeface="Constantia" panose="02030602050306030303" pitchFamily="18" charset="0"/>
              </a:rPr>
              <a:t>В этот период важно: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2267744" y="1569249"/>
            <a:ext cx="6635750" cy="5256213"/>
          </a:xfrm>
        </p:spPr>
        <p:txBody>
          <a:bodyPr/>
          <a:lstStyle/>
          <a:p>
            <a:r>
              <a:rPr lang="ru-RU" altLang="ru-RU" dirty="0" smtClean="0">
                <a:latin typeface="Constantia" panose="02030602050306030303" pitchFamily="18" charset="0"/>
              </a:rPr>
              <a:t>-создание благоприятной атмосферы в группе;</a:t>
            </a:r>
          </a:p>
          <a:p>
            <a:r>
              <a:rPr lang="ru-RU" altLang="ru-RU" dirty="0" smtClean="0">
                <a:latin typeface="Constantia" panose="02030602050306030303" pitchFamily="18" charset="0"/>
              </a:rPr>
              <a:t>-формирование чувства уверенности в окружающей среде</a:t>
            </a:r>
            <a:r>
              <a:rPr lang="ru-RU" altLang="ru-RU" dirty="0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onstantia" panose="02030602050306030303" pitchFamily="18" charset="0"/>
              </a:rPr>
              <a:t>«Нам весело»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0025" y="2561878"/>
            <a:ext cx="5256213" cy="2956619"/>
          </a:xfrm>
        </p:spPr>
      </p:pic>
    </p:spTree>
    <p:extLst>
      <p:ext uri="{BB962C8B-B14F-4D97-AF65-F5344CB8AC3E}">
        <p14:creationId xmlns:p14="http://schemas.microsoft.com/office/powerpoint/2010/main" val="398006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Для этого необходимо: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Знакомство детей, их сближение друг с другом.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Этому способствуют игры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«Давай познакомимся», «Ласковые имена»,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«Веревочка»,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«А, я, сегодня вот такой» и т.д.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4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onstantia" panose="02030602050306030303" pitchFamily="18" charset="0"/>
              </a:rPr>
              <a:t>А, я, сегодня вот такой!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0025" y="2561878"/>
            <a:ext cx="5256213" cy="2956619"/>
          </a:xfrm>
        </p:spPr>
      </p:pic>
    </p:spTree>
    <p:extLst>
      <p:ext uri="{BB962C8B-B14F-4D97-AF65-F5344CB8AC3E}">
        <p14:creationId xmlns:p14="http://schemas.microsoft.com/office/powerpoint/2010/main" val="158105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548680"/>
            <a:ext cx="6635750" cy="5256213"/>
          </a:xfrm>
        </p:spPr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Знакомство с воспитателями, установление дружеских отношений между воспитателями и детьми, основанных на доверии.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Игры: «Как тебя зовут?»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«Я люблю»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«Раздувайся пузырь» и т.д.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«Давай отыщем клад»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99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onstantia" panose="02030602050306030303" pitchFamily="18" charset="0"/>
              </a:rPr>
              <a:t>Игры с детьми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1552575"/>
            <a:ext cx="6635750" cy="4976812"/>
          </a:xfrm>
        </p:spPr>
      </p:pic>
    </p:spTree>
    <p:extLst>
      <p:ext uri="{BB962C8B-B14F-4D97-AF65-F5344CB8AC3E}">
        <p14:creationId xmlns:p14="http://schemas.microsoft.com/office/powerpoint/2010/main" val="2314550631"/>
      </p:ext>
    </p:extLst>
  </p:cSld>
  <p:clrMapOvr>
    <a:masterClrMapping/>
  </p:clrMapOvr>
</p:sld>
</file>

<file path=ppt/theme/theme1.xml><?xml version="1.0" encoding="utf-8"?>
<a:theme xmlns:a="http://schemas.openxmlformats.org/drawingml/2006/main" name="Radug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Raduga</Template>
  <TotalTime>294</TotalTime>
  <Words>397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Raduga</vt:lpstr>
      <vt:lpstr>Мы стали на год  взрослее </vt:lpstr>
      <vt:lpstr>Муниципальное бюджетное дошкольное образовательное учреждение Курагинский детский сад №15</vt:lpstr>
      <vt:lpstr>Проблемы перехода детей из ясельной группы детского сада во вторую младшую группу.</vt:lpstr>
      <vt:lpstr>В этот период важно:</vt:lpstr>
      <vt:lpstr>«Нам весело»</vt:lpstr>
      <vt:lpstr>Для этого необходимо:</vt:lpstr>
      <vt:lpstr>А, я, сегодня вот такой!</vt:lpstr>
      <vt:lpstr>Презентация PowerPoint</vt:lpstr>
      <vt:lpstr>Игры с детьми</vt:lpstr>
      <vt:lpstr>«Давай отыщем клад».</vt:lpstr>
      <vt:lpstr>Презентация PowerPoint</vt:lpstr>
      <vt:lpstr>«Вот это сюрприз»</vt:lpstr>
      <vt:lpstr>Презентация PowerPoint</vt:lpstr>
      <vt:lpstr>«Песочная терапия»</vt:lpstr>
      <vt:lpstr>«Волк и семеро козлят»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стали на год  взрослее</dc:title>
  <dc:subject>Радуга</dc:subject>
  <dc:creator>galina linnik</dc:creator>
  <dc:description>http://propowerpoint.ru - Бесплатные шаблоны для презентаций. Полезные советы и уроки PowerPoint .</dc:description>
  <cp:lastModifiedBy>1137612</cp:lastModifiedBy>
  <cp:revision>17</cp:revision>
  <dcterms:created xsi:type="dcterms:W3CDTF">2021-03-13T01:51:39Z</dcterms:created>
  <dcterms:modified xsi:type="dcterms:W3CDTF">2021-03-18T06:17:14Z</dcterms:modified>
</cp:coreProperties>
</file>